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4" r:id="rId1"/>
  </p:sldMasterIdLst>
  <p:notesMasterIdLst>
    <p:notesMasterId r:id="rId3"/>
  </p:notesMasterIdLst>
  <p:handoutMasterIdLst>
    <p:handoutMasterId r:id="rId4"/>
  </p:handoutMasterIdLst>
  <p:sldIdLst>
    <p:sldId id="429" r:id="rId2"/>
  </p:sldIdLst>
  <p:sldSz cx="9144000" cy="6858000" type="screen4x3"/>
  <p:notesSz cx="7099300" cy="10234613"/>
  <p:defaultTextStyle>
    <a:defPPr>
      <a:defRPr lang="en-GB"/>
    </a:defPPr>
    <a:lvl1pPr algn="ctr" rtl="0" eaLnBrk="0" fontAlgn="base" hangingPunct="0">
      <a:spcBef>
        <a:spcPct val="50000"/>
      </a:spcBef>
      <a:spcAft>
        <a:spcPct val="0"/>
      </a:spcAft>
      <a:buClr>
        <a:srgbClr val="003399"/>
      </a:buClr>
      <a:buFont typeface="Wingdings" pitchFamily="2" charset="2"/>
      <a:defRPr b="1" u="sng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buClr>
        <a:srgbClr val="003399"/>
      </a:buClr>
      <a:buFont typeface="Wingdings" pitchFamily="2" charset="2"/>
      <a:defRPr b="1" u="sng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buClr>
        <a:srgbClr val="003399"/>
      </a:buClr>
      <a:buFont typeface="Wingdings" pitchFamily="2" charset="2"/>
      <a:defRPr b="1" u="sng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buClr>
        <a:srgbClr val="003399"/>
      </a:buClr>
      <a:buFont typeface="Wingdings" pitchFamily="2" charset="2"/>
      <a:defRPr b="1" u="sng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buClr>
        <a:srgbClr val="003399"/>
      </a:buClr>
      <a:buFont typeface="Wingdings" pitchFamily="2" charset="2"/>
      <a:defRPr b="1" u="sng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u="sng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u="sng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u="sng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u="sng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BAB"/>
    <a:srgbClr val="CDCDCD"/>
    <a:srgbClr val="EAEAEA"/>
    <a:srgbClr val="E4E9F8"/>
    <a:srgbClr val="D7DFF5"/>
    <a:srgbClr val="C1CDEF"/>
    <a:srgbClr val="FF9900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32" autoAdjust="0"/>
    <p:restoredTop sz="94660" autoAdjust="0"/>
  </p:normalViewPr>
  <p:slideViewPr>
    <p:cSldViewPr snapToObjects="1" showGuides="1">
      <p:cViewPr varScale="1">
        <p:scale>
          <a:sx n="88" d="100"/>
          <a:sy n="88" d="100"/>
        </p:scale>
        <p:origin x="-1176" y="-96"/>
      </p:cViewPr>
      <p:guideLst>
        <p:guide orient="horz" pos="3067"/>
        <p:guide pos="33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Objects="1" showGuides="1">
      <p:cViewPr varScale="1">
        <p:scale>
          <a:sx n="46" d="100"/>
          <a:sy n="46" d="100"/>
        </p:scale>
        <p:origin x="-1344" y="-102"/>
      </p:cViewPr>
      <p:guideLst>
        <p:guide orient="horz" pos="3223"/>
        <p:guide pos="223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2250" y="0"/>
            <a:ext cx="30464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5" tIns="0" rIns="20135" bIns="0" numCol="1" anchor="t" anchorCtr="0" compatLnSpc="1">
            <a:prstTxWarp prst="textNoShape">
              <a:avLst/>
            </a:prstTxWarp>
          </a:bodyPr>
          <a:lstStyle>
            <a:lvl1pPr algn="r" defTabSz="776288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 sz="1000" b="0" i="1" u="none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2250" y="9685338"/>
            <a:ext cx="30464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5" tIns="0" rIns="20135" bIns="0" numCol="1" anchor="b" anchorCtr="0" compatLnSpc="1">
            <a:prstTxWarp prst="textNoShape">
              <a:avLst/>
            </a:prstTxWarp>
          </a:bodyPr>
          <a:lstStyle>
            <a:lvl1pPr algn="r" defTabSz="776288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 sz="1000" b="0" i="1" u="none">
                <a:latin typeface="Arial" charset="0"/>
              </a:defRPr>
            </a:lvl1pPr>
          </a:lstStyle>
          <a:p>
            <a:pPr>
              <a:defRPr/>
            </a:pPr>
            <a:fld id="{F3FB830D-E90D-4BF5-B2BC-7A7C7129DD0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0638" y="9685338"/>
            <a:ext cx="30464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5" tIns="0" rIns="20135" bIns="0" numCol="1" anchor="b" anchorCtr="0" compatLnSpc="1">
            <a:prstTxWarp prst="textNoShape">
              <a:avLst/>
            </a:prstTxWarp>
          </a:bodyPr>
          <a:lstStyle>
            <a:lvl1pPr algn="l" defTabSz="776288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 sz="1000" b="0" i="1" u="none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638" y="0"/>
            <a:ext cx="304641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5" tIns="0" rIns="20135" bIns="0" numCol="1" anchor="t" anchorCtr="0" compatLnSpc="1">
            <a:prstTxWarp prst="textNoShape">
              <a:avLst/>
            </a:prstTxWarp>
          </a:bodyPr>
          <a:lstStyle>
            <a:lvl1pPr algn="l" defTabSz="776288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 sz="1000" b="0" i="1" u="none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1975" cy="477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  <a:effectLst/>
        </p:spPr>
        <p:txBody>
          <a:bodyPr vert="horz" wrap="square" lIns="96643" tIns="48321" rIns="96643" bIns="48321" numCol="1" anchor="t" anchorCtr="0" compatLnSpc="1">
            <a:prstTxWarp prst="textNoShape">
              <a:avLst/>
            </a:prstTxWarp>
          </a:bodyPr>
          <a:lstStyle>
            <a:lvl1pPr algn="l" defTabSz="965200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3675" y="0"/>
            <a:ext cx="3101975" cy="477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  <a:effectLst/>
        </p:spPr>
        <p:txBody>
          <a:bodyPr vert="horz" wrap="square" lIns="96643" tIns="48321" rIns="96643" bIns="48321" numCol="1" anchor="t" anchorCtr="0" compatLnSpc="1">
            <a:prstTxWarp prst="textNoShape">
              <a:avLst/>
            </a:prstTxWarp>
          </a:bodyPr>
          <a:lstStyle>
            <a:lvl1pPr algn="r" defTabSz="965200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71550" y="793750"/>
            <a:ext cx="5087938" cy="381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1075" y="4849813"/>
            <a:ext cx="5143500" cy="4610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  <a:effectLst/>
        </p:spPr>
        <p:txBody>
          <a:bodyPr vert="horz" wrap="square" lIns="96643" tIns="48321" rIns="96643" bIns="48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98038"/>
            <a:ext cx="3101975" cy="55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  <a:effectLst/>
        </p:spPr>
        <p:txBody>
          <a:bodyPr vert="horz" wrap="square" lIns="96643" tIns="48321" rIns="96643" bIns="48321" numCol="1" anchor="b" anchorCtr="0" compatLnSpc="1">
            <a:prstTxWarp prst="textNoShape">
              <a:avLst/>
            </a:prstTxWarp>
          </a:bodyPr>
          <a:lstStyle>
            <a:lvl1pPr algn="l" defTabSz="965200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3675" y="9698038"/>
            <a:ext cx="3101975" cy="55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  <a:effectLst/>
        </p:spPr>
        <p:txBody>
          <a:bodyPr vert="horz" wrap="square" lIns="96643" tIns="48321" rIns="96643" bIns="48321" numCol="1" anchor="b" anchorCtr="0" compatLnSpc="1">
            <a:prstTxWarp prst="textNoShape">
              <a:avLst/>
            </a:prstTxWarp>
          </a:bodyPr>
          <a:lstStyle>
            <a:lvl1pPr algn="r" defTabSz="965200"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 sz="1200" b="0" u="none">
                <a:latin typeface="Arial" charset="0"/>
              </a:defRPr>
            </a:lvl1pPr>
          </a:lstStyle>
          <a:p>
            <a:pPr>
              <a:defRPr/>
            </a:pPr>
            <a:fld id="{6C5AC3F1-AABA-4C84-9F39-6C820F4AE1E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B7A7E-0708-416C-92BA-7B99731010B9}" type="slidenum">
              <a:rPr lang="en-GB" smtClean="0">
                <a:latin typeface="Arial" pitchFamily="34" charset="0"/>
              </a:rPr>
              <a:pPr/>
              <a:t>1</a:t>
            </a:fld>
            <a:endParaRPr lang="en-GB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6475" y="0"/>
            <a:ext cx="5086350" cy="381476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1075" y="4708525"/>
            <a:ext cx="5143500" cy="4749800"/>
          </a:xfrm>
          <a:noFill/>
          <a:ln w="9525"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62"/>
          <p:cNvSpPr>
            <a:spLocks noChangeArrowheads="1"/>
          </p:cNvSpPr>
          <p:nvPr userDrawn="1"/>
        </p:nvSpPr>
        <p:spPr bwMode="auto">
          <a:xfrm>
            <a:off x="0" y="1298575"/>
            <a:ext cx="8763000" cy="1914525"/>
          </a:xfrm>
          <a:prstGeom prst="rect">
            <a:avLst/>
          </a:prstGeom>
          <a:solidFill>
            <a:srgbClr val="C0C0C0">
              <a:alpha val="20000"/>
            </a:srgbClr>
          </a:solidFill>
          <a:ln w="9525">
            <a:noFill/>
            <a:miter lim="800000"/>
            <a:headEnd/>
            <a:tailEnd/>
          </a:ln>
        </p:spPr>
        <p:txBody>
          <a:bodyPr lIns="93600" tIns="46800" rIns="93600" bIns="46800" anchor="ctr">
            <a:spAutoFit/>
          </a:bodyPr>
          <a:lstStyle/>
          <a:p>
            <a:pPr>
              <a:defRPr/>
            </a:pPr>
            <a:endParaRPr lang="da-DK">
              <a:latin typeface="Arial" charset="0"/>
            </a:endParaRPr>
          </a:p>
        </p:txBody>
      </p:sp>
      <p:sp>
        <p:nvSpPr>
          <p:cNvPr id="5" name="Rectangle 2063"/>
          <p:cNvSpPr>
            <a:spLocks noChangeArrowheads="1"/>
          </p:cNvSpPr>
          <p:nvPr userDrawn="1"/>
        </p:nvSpPr>
        <p:spPr bwMode="auto">
          <a:xfrm>
            <a:off x="0" y="1601788"/>
            <a:ext cx="800100" cy="1357312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lIns="93600" tIns="46800" rIns="93600" bIns="46800" anchor="ctr">
            <a:spAutoFit/>
          </a:bodyPr>
          <a:lstStyle/>
          <a:p>
            <a:pPr>
              <a:defRPr/>
            </a:pPr>
            <a:endParaRPr lang="da-DK">
              <a:latin typeface="Arial" charset="0"/>
            </a:endParaRPr>
          </a:p>
        </p:txBody>
      </p:sp>
      <p:pic>
        <p:nvPicPr>
          <p:cNvPr id="6" name="Picture 2067" descr="UKO-Logo-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88913"/>
            <a:ext cx="5688013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074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800100" y="2052638"/>
            <a:ext cx="7962900" cy="512762"/>
          </a:xfrm>
        </p:spPr>
        <p:txBody>
          <a:bodyPr anchor="ctr" anchorCtr="1"/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CH"/>
              <a:t>Titel</a:t>
            </a:r>
          </a:p>
        </p:txBody>
      </p:sp>
      <p:sp>
        <p:nvSpPr>
          <p:cNvPr id="1027075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338513"/>
            <a:ext cx="6934200" cy="1081087"/>
          </a:xfrm>
        </p:spPr>
        <p:txBody>
          <a:bodyPr lIns="92075" rIns="92075" bIns="46038">
            <a:spAutoFit/>
          </a:bodyPr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de-CH"/>
              <a:t>Name, Ort und Datum der Veranstaltung</a:t>
            </a:r>
          </a:p>
          <a:p>
            <a:r>
              <a:rPr lang="de-CH"/>
              <a:t>Name des Vortragenden</a:t>
            </a:r>
          </a:p>
          <a:p>
            <a:r>
              <a:rPr lang="de-CH"/>
              <a:t>Funktion des Vortragenden am IAB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9" descr="UKO-Logo-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6838" y="188913"/>
            <a:ext cx="2590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9" descr="UKO-Logo-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6838" y="188913"/>
            <a:ext cx="2590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39" descr="UKO-Logo-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6838" y="188913"/>
            <a:ext cx="2590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55588" y="152400"/>
            <a:ext cx="5540375" cy="749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68413"/>
            <a:ext cx="426720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68413"/>
            <a:ext cx="426720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954463"/>
            <a:ext cx="4267200" cy="2535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54463"/>
            <a:ext cx="4267200" cy="2535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9" descr="UKO-Logo-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6838" y="188913"/>
            <a:ext cx="2590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9" descr="UKO-Logo-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6838" y="188913"/>
            <a:ext cx="2590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39" descr="UKO-Logo-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6838" y="188913"/>
            <a:ext cx="2590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68413"/>
            <a:ext cx="4267200" cy="5221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267200" cy="5221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39" descr="UKO-Logo-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6838" y="188913"/>
            <a:ext cx="2590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39" descr="UKO-Logo-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6838" y="188913"/>
            <a:ext cx="2590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9" descr="UKO-Logo-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6838" y="188913"/>
            <a:ext cx="2590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39" descr="UKO-Logo-Pri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6838" y="188913"/>
            <a:ext cx="2590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38"/>
          <p:cNvSpPr>
            <a:spLocks noChangeArrowheads="1"/>
          </p:cNvSpPr>
          <p:nvPr userDrawn="1"/>
        </p:nvSpPr>
        <p:spPr bwMode="auto">
          <a:xfrm>
            <a:off x="0" y="6489700"/>
            <a:ext cx="9131300" cy="3683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lIns="93600" tIns="46800" rIns="93600" bIns="46800" anchor="ctr">
            <a:spAutoFit/>
          </a:bodyPr>
          <a:lstStyle/>
          <a:p>
            <a:pPr>
              <a:defRPr/>
            </a:pPr>
            <a:endParaRPr lang="da-DK">
              <a:latin typeface="Arial" charset="0"/>
            </a:endParaRPr>
          </a:p>
        </p:txBody>
      </p:sp>
      <p:sp>
        <p:nvSpPr>
          <p:cNvPr id="1027" name="Rectangle 1028"/>
          <p:cNvSpPr>
            <a:spLocks noChangeArrowheads="1"/>
          </p:cNvSpPr>
          <p:nvPr/>
        </p:nvSpPr>
        <p:spPr bwMode="auto">
          <a:xfrm>
            <a:off x="6477000" y="6543675"/>
            <a:ext cx="2362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38" tIns="17462" rIns="46038" bIns="17462">
            <a:spAutoFit/>
          </a:bodyPr>
          <a:lstStyle/>
          <a:p>
            <a:pPr algn="r" defTabSz="723900">
              <a:lnSpc>
                <a:spcPct val="97000"/>
              </a:lnSpc>
              <a:spcBef>
                <a:spcPct val="0"/>
              </a:spcBef>
              <a:buClrTx/>
              <a:buFontTx/>
              <a:buNone/>
              <a:tabLst>
                <a:tab pos="2578100" algn="r"/>
              </a:tabLst>
              <a:defRPr/>
            </a:pPr>
            <a:r>
              <a:rPr lang="en-US" sz="1200" b="0" u="none">
                <a:solidFill>
                  <a:schemeClr val="bg1"/>
                </a:solidFill>
                <a:latin typeface="Arial" charset="0"/>
              </a:rPr>
              <a:t>© 2010 FG BAS |  </a:t>
            </a:r>
            <a:fld id="{6663A0E4-BED3-4BDC-A0FF-BE1F599F3F2A}" type="slidenum">
              <a:rPr lang="en-US" sz="1200" b="0" u="none">
                <a:solidFill>
                  <a:schemeClr val="bg1"/>
                </a:solidFill>
                <a:latin typeface="Arial" charset="0"/>
              </a:rPr>
              <a:pPr algn="r" defTabSz="723900">
                <a:lnSpc>
                  <a:spcPct val="97000"/>
                </a:lnSpc>
                <a:spcBef>
                  <a:spcPct val="0"/>
                </a:spcBef>
                <a:buClrTx/>
                <a:buFontTx/>
                <a:buNone/>
                <a:tabLst>
                  <a:tab pos="2578100" algn="r"/>
                </a:tabLst>
                <a:defRPr/>
              </a:pPr>
              <a:t>‹Nr.›</a:t>
            </a:fld>
            <a:endParaRPr lang="en-US" sz="1200" u="none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8" name="Rectangle 1029"/>
          <p:cNvSpPr>
            <a:spLocks noChangeArrowheads="1"/>
          </p:cNvSpPr>
          <p:nvPr/>
        </p:nvSpPr>
        <p:spPr bwMode="auto">
          <a:xfrm>
            <a:off x="304800" y="6543675"/>
            <a:ext cx="53340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6038" tIns="17462" rIns="46038" bIns="17462">
            <a:spAutoFit/>
          </a:bodyPr>
          <a:lstStyle/>
          <a:p>
            <a:pPr algn="l" defTabSz="723900">
              <a:spcBef>
                <a:spcPct val="0"/>
              </a:spcBef>
              <a:buClrTx/>
              <a:buFontTx/>
              <a:buNone/>
              <a:tabLst>
                <a:tab pos="2578100" algn="r"/>
              </a:tabLst>
              <a:defRPr/>
            </a:pPr>
            <a:r>
              <a:rPr lang="en-US" sz="1200" b="0" u="none">
                <a:solidFill>
                  <a:schemeClr val="bg1"/>
                </a:solidFill>
                <a:latin typeface="Arial" charset="0"/>
              </a:rPr>
              <a:t>KoFoBiS 2011</a:t>
            </a:r>
          </a:p>
        </p:txBody>
      </p:sp>
      <p:sp>
        <p:nvSpPr>
          <p:cNvPr id="3077" name="Rectangle 1030"/>
          <p:cNvSpPr>
            <a:spLocks noGrp="1" noChangeArrowheads="1"/>
          </p:cNvSpPr>
          <p:nvPr>
            <p:ph type="title"/>
          </p:nvPr>
        </p:nvSpPr>
        <p:spPr bwMode="auto">
          <a:xfrm>
            <a:off x="255588" y="152400"/>
            <a:ext cx="55403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038" tIns="17462" rIns="46038" bIns="17462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CH" smtClean="0"/>
              <a:t>Klicken Sie, um das Format des Titel-Masters zu bearbeiten.</a:t>
            </a:r>
          </a:p>
        </p:txBody>
      </p:sp>
      <p:sp>
        <p:nvSpPr>
          <p:cNvPr id="3078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68413"/>
            <a:ext cx="8686800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800" tIns="46038" rIns="468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Hauptteiltext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</p:txBody>
      </p:sp>
      <p:sp>
        <p:nvSpPr>
          <p:cNvPr id="1031" name="Text Box 1032"/>
          <p:cNvSpPr txBox="1">
            <a:spLocks noChangeArrowheads="1"/>
          </p:cNvSpPr>
          <p:nvPr/>
        </p:nvSpPr>
        <p:spPr bwMode="auto">
          <a:xfrm>
            <a:off x="1143000" y="4113213"/>
            <a:ext cx="685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46800" rIns="93600" bIns="46800">
            <a:spAutoFit/>
          </a:bodyPr>
          <a:lstStyle/>
          <a:p>
            <a:pPr algn="l" defTabSz="762000">
              <a:buFont typeface="Wingdings" pitchFamily="2" charset="2"/>
              <a:buChar char="n"/>
              <a:defRPr/>
            </a:pPr>
            <a:endParaRPr lang="de-CH" sz="2000" u="none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34" r:id="rId8"/>
    <p:sldLayoutId id="2147483942" r:id="rId9"/>
    <p:sldLayoutId id="2147483943" r:id="rId10"/>
    <p:sldLayoutId id="2147483944" r:id="rId11"/>
    <p:sldLayoutId id="2147483945" r:id="rId12"/>
  </p:sldLayoutIdLst>
  <p:hf sldNum="0" hdr="0" ftr="0" dt="0"/>
  <p:txStyles>
    <p:titleStyle>
      <a:lvl1pPr algn="l" defTabSz="72390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72390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defTabSz="72390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defTabSz="72390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defTabSz="72390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defTabSz="72390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defTabSz="72390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defTabSz="72390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defTabSz="723900" rtl="0" eaLnBrk="0" fontAlgn="base" hangingPunct="0">
        <a:lnSpc>
          <a:spcPct val="98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87350" indent="-387350" algn="l" defTabSz="762000" rtl="0" eaLnBrk="0" fontAlgn="base" hangingPunct="0">
        <a:spcBef>
          <a:spcPct val="30000"/>
        </a:spcBef>
        <a:spcAft>
          <a:spcPct val="0"/>
        </a:spcAft>
        <a:buClr>
          <a:srgbClr val="990033"/>
        </a:buClr>
        <a:buSzPct val="10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863600" indent="-285750" algn="l" defTabSz="762000" rtl="0" eaLnBrk="0" fontAlgn="base" hangingPunct="0">
        <a:spcBef>
          <a:spcPct val="30000"/>
        </a:spcBef>
        <a:spcAft>
          <a:spcPct val="0"/>
        </a:spcAft>
        <a:buClr>
          <a:srgbClr val="990033"/>
        </a:buClr>
        <a:buSzPct val="10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339850" indent="-285750" algn="l" defTabSz="762000" rtl="0" eaLnBrk="0" fontAlgn="base" hangingPunct="0">
        <a:spcBef>
          <a:spcPct val="30000"/>
        </a:spcBef>
        <a:spcAft>
          <a:spcPct val="0"/>
        </a:spcAft>
        <a:buClr>
          <a:srgbClr val="990033"/>
        </a:buClr>
        <a:buSzPct val="10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3pPr>
      <a:lvl4pPr marL="1816100" indent="-285750" algn="l" defTabSz="762000" rtl="0" eaLnBrk="0" fontAlgn="base" hangingPunct="0">
        <a:spcBef>
          <a:spcPct val="30000"/>
        </a:spcBef>
        <a:spcAft>
          <a:spcPct val="0"/>
        </a:spcAft>
        <a:buClr>
          <a:srgbClr val="990033"/>
        </a:buClr>
        <a:buSzPct val="10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5527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30099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4671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9243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3815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ofobis.de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0"/>
            <a:ext cx="2492375" cy="3602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6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4293875"/>
            <a:ext cx="4176713" cy="2335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46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4466913"/>
            <a:ext cx="3816350" cy="234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Rectangle 1043"/>
          <p:cNvSpPr txBox="1">
            <a:spLocks noChangeArrowheads="1"/>
          </p:cNvSpPr>
          <p:nvPr/>
        </p:nvSpPr>
        <p:spPr bwMode="auto">
          <a:xfrm>
            <a:off x="2484438" y="1199643"/>
            <a:ext cx="6176125" cy="3021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6038" tIns="17462" rIns="46038" bIns="17462" numCol="1" anchor="b" anchorCtr="0" compatLnSpc="1">
            <a:prstTxWarp prst="textNoShape">
              <a:avLst/>
            </a:prstTxWarp>
            <a:spAutoFit/>
          </a:bodyPr>
          <a:lstStyle/>
          <a:p>
            <a:pPr marL="174625" indent="-174625" algn="l" defTabSz="723900">
              <a:lnSpc>
                <a:spcPct val="98000"/>
              </a:lnSpc>
              <a:spcBef>
                <a:spcPct val="0"/>
              </a:spcBef>
              <a:buClrTx/>
            </a:pPr>
            <a:r>
              <a:rPr lang="de-DE" sz="1600" u="none" kern="0" dirty="0" smtClean="0">
                <a:solidFill>
                  <a:schemeClr val="tx2"/>
                </a:solidFill>
                <a:latin typeface="+mj-lt"/>
              </a:rPr>
              <a:t>Geplante Highlights für 2011:</a:t>
            </a:r>
          </a:p>
          <a:p>
            <a:pPr marL="174625" indent="-174625" algn="l" defTabSz="723900">
              <a:lnSpc>
                <a:spcPct val="98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de-DE" sz="1400" u="none" kern="0" dirty="0" smtClean="0">
                <a:solidFill>
                  <a:schemeClr val="tx2"/>
                </a:solidFill>
                <a:latin typeface="+mj-lt"/>
              </a:rPr>
              <a:t>Eröffnung des weltweit ersten </a:t>
            </a:r>
            <a:r>
              <a:rPr lang="de-DE" sz="1400" u="none" kern="0" dirty="0" smtClean="0">
                <a:solidFill>
                  <a:srgbClr val="C00000"/>
                </a:solidFill>
                <a:latin typeface="+mj-lt"/>
              </a:rPr>
              <a:t>University Competence Center </a:t>
            </a:r>
            <a:r>
              <a:rPr lang="de-DE" sz="1400" u="none" kern="0" dirty="0" err="1" smtClean="0">
                <a:solidFill>
                  <a:srgbClr val="C00000"/>
                </a:solidFill>
                <a:latin typeface="+mj-lt"/>
              </a:rPr>
              <a:t>for</a:t>
            </a:r>
            <a:r>
              <a:rPr lang="de-DE" sz="1400" u="none" kern="0" dirty="0" smtClean="0">
                <a:solidFill>
                  <a:srgbClr val="C00000"/>
                </a:solidFill>
                <a:latin typeface="+mj-lt"/>
              </a:rPr>
              <a:t> Collaborative Technologies </a:t>
            </a:r>
            <a:r>
              <a:rPr lang="de-DE" sz="1400" u="none" kern="0" dirty="0" err="1" smtClean="0">
                <a:solidFill>
                  <a:srgbClr val="C00000"/>
                </a:solidFill>
                <a:latin typeface="+mj-lt"/>
              </a:rPr>
              <a:t>powered</a:t>
            </a:r>
            <a:r>
              <a:rPr lang="de-DE" sz="1400" u="none" kern="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de-DE" sz="1400" u="none" kern="0" dirty="0" err="1" smtClean="0">
                <a:solidFill>
                  <a:srgbClr val="C00000"/>
                </a:solidFill>
                <a:latin typeface="+mj-lt"/>
              </a:rPr>
              <a:t>by</a:t>
            </a:r>
            <a:r>
              <a:rPr lang="de-DE" sz="1400" u="none" kern="0" dirty="0" smtClean="0">
                <a:solidFill>
                  <a:srgbClr val="C00000"/>
                </a:solidFill>
                <a:latin typeface="+mj-lt"/>
              </a:rPr>
              <a:t> IBM</a:t>
            </a:r>
          </a:p>
          <a:p>
            <a:pPr marL="174625" indent="-174625" algn="l" defTabSz="723900">
              <a:lnSpc>
                <a:spcPct val="98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de-DE" sz="1400" u="none" kern="0" dirty="0" smtClean="0">
                <a:solidFill>
                  <a:schemeClr val="tx2"/>
                </a:solidFill>
                <a:latin typeface="+mj-lt"/>
              </a:rPr>
              <a:t>Keynote der australischen Professorin Susan Williams zum Thema Collaborative Technologies</a:t>
            </a:r>
            <a:endParaRPr lang="de-CH" sz="1400" u="none" kern="0" dirty="0" smtClean="0">
              <a:solidFill>
                <a:schemeClr val="tx2"/>
              </a:solidFill>
              <a:latin typeface="+mj-lt"/>
            </a:endParaRPr>
          </a:p>
          <a:p>
            <a:pPr marL="174625" indent="-174625" algn="l" defTabSz="723900">
              <a:lnSpc>
                <a:spcPct val="98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de-DE" sz="1400" u="none" kern="0" dirty="0" smtClean="0">
                <a:solidFill>
                  <a:srgbClr val="C00000"/>
                </a:solidFill>
                <a:latin typeface="+mj-lt"/>
              </a:rPr>
              <a:t>Acht konkrete Unternehmensbeispiele </a:t>
            </a:r>
            <a:r>
              <a:rPr lang="de-DE" sz="1400" u="none" kern="0" dirty="0" smtClean="0">
                <a:solidFill>
                  <a:schemeClr val="tx2"/>
                </a:solidFill>
                <a:latin typeface="+mj-lt"/>
              </a:rPr>
              <a:t>zu Erfolgsfaktoren beim Einsatz von Business Software</a:t>
            </a:r>
          </a:p>
          <a:p>
            <a:pPr marL="174625" indent="-174625" algn="l" defTabSz="723900">
              <a:lnSpc>
                <a:spcPct val="98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de-DE" sz="1400" u="none" kern="0" dirty="0" smtClean="0">
                <a:solidFill>
                  <a:schemeClr val="tx2"/>
                </a:solidFill>
                <a:latin typeface="+mj-lt"/>
              </a:rPr>
              <a:t>Beispiele aus diversen Branchen </a:t>
            </a:r>
            <a:r>
              <a:rPr lang="de-DE" sz="1400" u="none" kern="0" dirty="0" smtClean="0">
                <a:solidFill>
                  <a:schemeClr val="tx2"/>
                </a:solidFill>
                <a:latin typeface="+mj-lt"/>
              </a:rPr>
              <a:t>von Beratung</a:t>
            </a:r>
            <a:r>
              <a:rPr lang="de-DE" sz="1400" u="none" kern="0" smtClean="0">
                <a:solidFill>
                  <a:schemeClr val="tx2"/>
                </a:solidFill>
                <a:latin typeface="+mj-lt"/>
              </a:rPr>
              <a:t>, produzierendem </a:t>
            </a:r>
            <a:r>
              <a:rPr lang="de-DE" sz="1400" u="none" kern="0" dirty="0" smtClean="0">
                <a:solidFill>
                  <a:schemeClr val="tx2"/>
                </a:solidFill>
                <a:latin typeface="+mj-lt"/>
              </a:rPr>
              <a:t>Gewerbe bis zu Service-Unternehmen</a:t>
            </a:r>
          </a:p>
          <a:p>
            <a:pPr marL="174625" indent="-174625" algn="l" defTabSz="723900">
              <a:lnSpc>
                <a:spcPct val="98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de-DE" sz="1400" u="none" kern="0" dirty="0" smtClean="0">
                <a:solidFill>
                  <a:schemeClr val="tx2"/>
                </a:solidFill>
                <a:latin typeface="+mj-lt"/>
              </a:rPr>
              <a:t>Beschreibung des konkreten Nutzens, der aus dem Einsatz von Business Software erzielt wird</a:t>
            </a:r>
          </a:p>
          <a:p>
            <a:pPr marL="174625" indent="-174625" algn="l" defTabSz="723900">
              <a:lnSpc>
                <a:spcPct val="98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de-DE" sz="1400" u="none" kern="0" dirty="0" smtClean="0">
                <a:solidFill>
                  <a:schemeClr val="tx2"/>
                </a:solidFill>
                <a:latin typeface="+mj-lt"/>
              </a:rPr>
              <a:t>Teilnehmer erhalten das begleitende </a:t>
            </a:r>
            <a:r>
              <a:rPr lang="de-DE" sz="1400" u="none" kern="0" dirty="0" smtClean="0">
                <a:solidFill>
                  <a:srgbClr val="C00000"/>
                </a:solidFill>
                <a:latin typeface="+mj-lt"/>
              </a:rPr>
              <a:t>Buch</a:t>
            </a:r>
            <a:r>
              <a:rPr lang="de-DE" sz="1400" u="none" kern="0" dirty="0" smtClean="0">
                <a:solidFill>
                  <a:schemeClr val="tx2"/>
                </a:solidFill>
                <a:latin typeface="+mj-lt"/>
              </a:rPr>
              <a:t> (Hanser Verlag)</a:t>
            </a:r>
          </a:p>
          <a:p>
            <a:pPr marL="174625" indent="-174625" algn="l" defTabSz="723900">
              <a:lnSpc>
                <a:spcPct val="98000"/>
              </a:lnSpc>
              <a:spcBef>
                <a:spcPct val="0"/>
              </a:spcBef>
              <a:buClrTx/>
              <a:buFont typeface="Arial" pitchFamily="34" charset="0"/>
              <a:buChar char="•"/>
            </a:pPr>
            <a:r>
              <a:rPr lang="de-DE" sz="1400" u="none" kern="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de-DE" sz="1400" u="none" kern="0" dirty="0" smtClean="0">
                <a:solidFill>
                  <a:srgbClr val="C00000"/>
                </a:solidFill>
                <a:latin typeface="+mj-lt"/>
              </a:rPr>
              <a:t>Podiumsdiskussion</a:t>
            </a:r>
            <a:r>
              <a:rPr lang="de-DE" sz="1400" u="none" kern="0" dirty="0" smtClean="0">
                <a:solidFill>
                  <a:schemeClr val="tx2"/>
                </a:solidFill>
                <a:latin typeface="+mj-lt"/>
              </a:rPr>
              <a:t> mit prominenten Persönlichkeiten zum Thema „</a:t>
            </a:r>
            <a:r>
              <a:rPr lang="de-DE" sz="1400" u="none" kern="0" dirty="0" smtClean="0">
                <a:solidFill>
                  <a:srgbClr val="C00000"/>
                </a:solidFill>
                <a:latin typeface="+mj-lt"/>
              </a:rPr>
              <a:t>Wie Social Media unsere Geschäftswelt verändern</a:t>
            </a:r>
            <a:r>
              <a:rPr lang="de-DE" sz="1400" u="none" kern="0" dirty="0" smtClean="0">
                <a:solidFill>
                  <a:schemeClr val="tx2"/>
                </a:solidFill>
                <a:latin typeface="+mj-lt"/>
              </a:rPr>
              <a:t>“.</a:t>
            </a:r>
          </a:p>
        </p:txBody>
      </p:sp>
      <p:sp>
        <p:nvSpPr>
          <p:cNvPr id="10" name="Rectangle 1044"/>
          <p:cNvSpPr txBox="1">
            <a:spLocks noChangeArrowheads="1"/>
          </p:cNvSpPr>
          <p:nvPr/>
        </p:nvSpPr>
        <p:spPr>
          <a:xfrm>
            <a:off x="2627730" y="2635250"/>
            <a:ext cx="6264870" cy="472372"/>
          </a:xfrm>
          <a:prstGeom prst="rect">
            <a:avLst/>
          </a:prstGeom>
        </p:spPr>
        <p:txBody>
          <a:bodyPr/>
          <a:lstStyle/>
          <a:p>
            <a:pPr marL="387350" marR="0" lvl="0" indent="-38735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990033"/>
              </a:buClr>
              <a:buSzPct val="100000"/>
              <a:buFont typeface="Wingdings" pitchFamily="2" charset="2"/>
              <a:buChar char="n"/>
              <a:tabLst/>
              <a:defRPr/>
            </a:pPr>
            <a:endParaRPr kumimoji="0" lang="de-CH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105025" y="0"/>
            <a:ext cx="7038975" cy="1298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723900">
              <a:lnSpc>
                <a:spcPct val="98000"/>
              </a:lnSpc>
              <a:spcBef>
                <a:spcPct val="0"/>
              </a:spcBef>
              <a:buClrTx/>
              <a:defRPr/>
            </a:pPr>
            <a:r>
              <a:rPr lang="de-CH" sz="2400" u="none" kern="0" dirty="0" smtClean="0">
                <a:solidFill>
                  <a:schemeClr val="tx2"/>
                </a:solidFill>
              </a:rPr>
              <a:t>Koblenzer Forum für Business Software</a:t>
            </a:r>
          </a:p>
          <a:p>
            <a:pPr lvl="0" algn="r" defTabSz="723900">
              <a:lnSpc>
                <a:spcPct val="98000"/>
              </a:lnSpc>
              <a:spcBef>
                <a:spcPct val="0"/>
              </a:spcBef>
              <a:buClrTx/>
              <a:defRPr/>
            </a:pPr>
            <a:r>
              <a:rPr lang="de-CH" sz="1400" u="none" kern="0" dirty="0" smtClean="0">
                <a:solidFill>
                  <a:schemeClr val="tx2"/>
                </a:solidFill>
              </a:rPr>
              <a:t>am 12.04.2011 an der Universität in Koblenz </a:t>
            </a:r>
          </a:p>
          <a:p>
            <a:pPr algn="r" defTabSz="723900">
              <a:lnSpc>
                <a:spcPct val="98000"/>
              </a:lnSpc>
              <a:spcBef>
                <a:spcPct val="0"/>
              </a:spcBef>
              <a:buClrTx/>
            </a:pPr>
            <a:r>
              <a:rPr lang="de-CH" sz="1400" u="none" kern="0" dirty="0" smtClean="0">
                <a:solidFill>
                  <a:schemeClr val="tx2"/>
                </a:solidFill>
              </a:rPr>
              <a:t>Jahresthema: „Wettbewerbsfaktor Business Software“</a:t>
            </a:r>
          </a:p>
          <a:p>
            <a:pPr algn="r" defTabSz="723900">
              <a:lnSpc>
                <a:spcPct val="98000"/>
              </a:lnSpc>
              <a:spcBef>
                <a:spcPct val="0"/>
              </a:spcBef>
              <a:buClrTx/>
            </a:pPr>
            <a:r>
              <a:rPr lang="de-CH" sz="1400" u="none" kern="0" dirty="0" smtClean="0">
                <a:solidFill>
                  <a:schemeClr val="tx2"/>
                </a:solidFill>
              </a:rPr>
              <a:t>Networking und Weiterbildungsveranstaltung</a:t>
            </a:r>
          </a:p>
          <a:p>
            <a:pPr algn="r" defTabSz="723900">
              <a:lnSpc>
                <a:spcPct val="98000"/>
              </a:lnSpc>
              <a:spcBef>
                <a:spcPct val="0"/>
              </a:spcBef>
              <a:buClrTx/>
            </a:pPr>
            <a:r>
              <a:rPr lang="de-CH" sz="1400" u="none" kern="0" dirty="0" smtClean="0">
                <a:solidFill>
                  <a:schemeClr val="tx2"/>
                </a:solidFill>
                <a:hlinkClick r:id="rId6"/>
              </a:rPr>
              <a:t>www.kofobis.de</a:t>
            </a:r>
            <a:endParaRPr lang="de-CH" sz="1400" u="none" kern="0" dirty="0" smtClean="0">
              <a:solidFill>
                <a:schemeClr val="tx2"/>
              </a:solidFill>
            </a:endParaRP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2105025" cy="32194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4-01-08 Folienvorlage IAB_wra-eigene-Logos">
  <a:themeElements>
    <a:clrScheme name="">
      <a:dk1>
        <a:srgbClr val="000000"/>
      </a:dk1>
      <a:lt1>
        <a:srgbClr val="FFFFFF"/>
      </a:lt1>
      <a:dk2>
        <a:srgbClr val="000000"/>
      </a:dk2>
      <a:lt2>
        <a:srgbClr val="393939"/>
      </a:lt2>
      <a:accent1>
        <a:srgbClr val="EAEAEA"/>
      </a:accent1>
      <a:accent2>
        <a:srgbClr val="868686"/>
      </a:accent2>
      <a:accent3>
        <a:srgbClr val="FFFFFF"/>
      </a:accent3>
      <a:accent4>
        <a:srgbClr val="000000"/>
      </a:accent4>
      <a:accent5>
        <a:srgbClr val="F3F3F3"/>
      </a:accent5>
      <a:accent6>
        <a:srgbClr val="797979"/>
      </a:accent6>
      <a:hlink>
        <a:srgbClr val="4D4D4D"/>
      </a:hlink>
      <a:folHlink>
        <a:srgbClr val="CBCBCB"/>
      </a:folHlink>
    </a:clrScheme>
    <a:fontScheme name="04-01-08 Folienvorlage IAB_wra-eigene-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CDE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36000" tIns="46800" rIns="36000" bIns="46800" numCol="1" anchor="ctr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3399"/>
          </a:buClr>
          <a:buSzTx/>
          <a:buFont typeface="Wingdings" pitchFamily="2" charset="2"/>
          <a:buNone/>
          <a:tabLst/>
          <a:defRPr kumimoji="0" lang="en-GB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CDE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36000" tIns="46800" rIns="36000" bIns="46800" numCol="1" anchor="ctr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3399"/>
          </a:buClr>
          <a:buSzTx/>
          <a:buFont typeface="Wingdings" pitchFamily="2" charset="2"/>
          <a:buNone/>
          <a:tabLst/>
          <a:defRPr kumimoji="0" lang="en-GB" sz="18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4-01-08 Folienvorlage IAB_wra-eigene-Logos 1">
        <a:dk1>
          <a:srgbClr val="000000"/>
        </a:dk1>
        <a:lt1>
          <a:srgbClr val="99FFFF"/>
        </a:lt1>
        <a:dk2>
          <a:srgbClr val="00DFCA"/>
        </a:dk2>
        <a:lt2>
          <a:srgbClr val="676767"/>
        </a:lt2>
        <a:accent1>
          <a:srgbClr val="F57B49"/>
        </a:accent1>
        <a:accent2>
          <a:srgbClr val="919191"/>
        </a:accent2>
        <a:accent3>
          <a:srgbClr val="CAFFFF"/>
        </a:accent3>
        <a:accent4>
          <a:srgbClr val="000000"/>
        </a:accent4>
        <a:accent5>
          <a:srgbClr val="F9BFB1"/>
        </a:accent5>
        <a:accent6>
          <a:srgbClr val="838383"/>
        </a:accent6>
        <a:hlink>
          <a:srgbClr val="47474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-01-08 Folienvorlage IAB_wra-eigene-Logo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-01-08 Folienvorlage IAB_wra-eigene-Logos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-01-08 Folienvorlage IAB_wra-eigene-Logos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-01-08 Folienvorlage IAB_wra-eigene-Logos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-01-08 Folienvorlage IAB_wra-eigene-Logos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-01-08 Folienvorlage IAB_wra-eigene-Logos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-01-08 Folienvorlage IAB_wra-eigene-Logos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D:\4DfD\6-Ressourcen\Folienpool\Standards\04-01-08 Folienvorlage IAB_wra-eigene-Logos.pot</Template>
  <TotalTime>0</TotalTime>
  <Words>112</Words>
  <Application>Microsoft Office PowerPoint</Application>
  <PresentationFormat>Bildschirmpräsentation (4:3)</PresentationFormat>
  <Paragraphs>14</Paragraphs>
  <Slides>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04-01-08 Folienvorlage IAB_wra-eigene-Logos</vt:lpstr>
      <vt:lpstr>Folie 1</vt:lpstr>
    </vt:vector>
  </TitlesOfParts>
  <Company>Universität Koblenz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Koblenzer Forum für Business Software</dc:title>
  <dc:creator>Prof. Dr. Petra Schubert</dc:creator>
  <cp:lastModifiedBy>Petra Schubert</cp:lastModifiedBy>
  <cp:revision>670</cp:revision>
  <cp:lastPrinted>2001-12-12T08:27:28Z</cp:lastPrinted>
  <dcterms:created xsi:type="dcterms:W3CDTF">2003-11-27T09:43:00Z</dcterms:created>
  <dcterms:modified xsi:type="dcterms:W3CDTF">2011-03-09T02:22:36Z</dcterms:modified>
</cp:coreProperties>
</file>